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  <p:sldId id="266" r:id="rId6"/>
    <p:sldId id="284" r:id="rId7"/>
    <p:sldId id="285" r:id="rId8"/>
    <p:sldId id="288" r:id="rId9"/>
    <p:sldId id="289" r:id="rId10"/>
    <p:sldId id="287" r:id="rId11"/>
    <p:sldId id="290" r:id="rId12"/>
    <p:sldId id="286" r:id="rId13"/>
    <p:sldId id="291" r:id="rId14"/>
    <p:sldId id="292" r:id="rId15"/>
    <p:sldId id="293" r:id="rId16"/>
    <p:sldId id="294" r:id="rId17"/>
    <p:sldId id="29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516" y="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лаванды из цветной бумаги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azbukivedia.ru/wa-data/public/photos/90/98/9890/9890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48602"/>
            <a:ext cx="4540856" cy="340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52120" y="2276872"/>
            <a:ext cx="34918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После этого снова складываем заготовку, но другой стороной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Края склеиваем.  </a:t>
            </a:r>
          </a:p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27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0242" name="Picture 2" descr="https://azbukivedia.ru/wa-data/public/photos/91/98/9891/9891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4608512" cy="339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6097" y="2204864"/>
            <a:ext cx="338437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Далее будем соединять эту сиреневую заготовку для лаванды со стеблем. Край фиксируем клеем под небольшим углом.  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40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s://azbukivedia.ru/wa-data/public/photos/92/98/9892/9892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4248472" cy="318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20072" y="2420888"/>
            <a:ext cx="367240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Затем начинаем наматывать вокруг стебля. Периодически на этом этапе можно закреплять клеем ПВА.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619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2" descr="https://azbukivedia.ru/wa-data/public/photos/93/98/9893/9893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698526"/>
            <a:ext cx="4248472" cy="323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48064" y="2204864"/>
            <a:ext cx="388843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Таким способом полностью формируем цветок лаванды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165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azbukivedia.ru/wa-data/public/photos/94/98/9894/9894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41" y="1700808"/>
            <a:ext cx="392690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76056" y="2276872"/>
            <a:ext cx="396044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Осталось добавить небольшие листочки. Для этого из зеленой бумаги вырезаем маленький прямоугольник. 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232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Picture 2" descr="https://azbukivedia.ru/wa-data/public/photos/95/98/9895/9895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4579045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36096" y="2348880"/>
            <a:ext cx="338437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Складываем его в несколько раз, после чего вырезаем контур узкого листочка. </a:t>
            </a:r>
            <a:r>
              <a:rPr lang="ru-RU" dirty="0"/>
              <a:t>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955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2" descr="https://azbukivedia.ru/wa-data/public/photos/96/98/9896/9896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26338"/>
            <a:ext cx="4536504" cy="340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08104" y="2636912"/>
            <a:ext cx="30963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Разворачиваем. 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010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azbukivedia.ru/wa-data/public/photos/97/98/9897/9897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6" y="1700809"/>
            <a:ext cx="424847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80112" y="2276873"/>
            <a:ext cx="316835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Слегка ножницами подкручиваем кончики листочков, а затем приклеиваем их по кругу в нижней части цветка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Такая лаванда из бумаги получилась.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32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к сделать лаванду из цветной бумаг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99134"/>
            <a:ext cx="4317864" cy="337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64088" y="1999135"/>
            <a:ext cx="3779912" cy="337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Изготавливать цветы из бумаги можно разными способами. Сегодня мы сделаем веточку лаванды из этого материала, воспользовавшись простым и быстрым способом, который показан в данном мастер-классе.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050" name="Picture 2" descr="https://azbukivedia.ru/wa-data/public/photos/83/98/9883/9883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11033"/>
            <a:ext cx="4494977" cy="344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64088" y="1988840"/>
            <a:ext cx="345638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создания такой лаванды возьмем: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бумагу сиреневого (или голубого)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зеленого цвета;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клей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ножницами. 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https://azbukivedia.ru/wa-data/public/photos/84/98/9884/9884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4536504" cy="346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6096" y="2132856"/>
            <a:ext cx="3456383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Начнем работу с формирования стебля для будущей лаванды. Для этого от листа зеленой бумаги формата А4 отрезаем половину.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azbukivedia.ru/wa-data/public/photos/85/98/9885/9885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4552349" cy="341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36096" y="2276872"/>
            <a:ext cx="331236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Ее требуется скрутить в трубочку. Начинаем это делать с уголка, удобнее при этом воспользоваться тонкой деревянной палочкой или зубочисткой. Край трубочки фиксируем клеем ПВА</a:t>
            </a:r>
            <a:r>
              <a:rPr lang="ru-RU" dirty="0"/>
              <a:t>. 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azbukivedia.ru/wa-data/public/photos/86/98/9886/9886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4536504" cy="345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80112" y="1988840"/>
            <a:ext cx="356388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самой лаванды также подготовим половинку листа, но в данном случае воспользуемся сиреневой бумагой.  </a:t>
            </a:r>
          </a:p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azbukivedia.ru/wa-data/public/photos/87/98/9887/9887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750884"/>
            <a:ext cx="4345960" cy="32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6097" y="1988840"/>
            <a:ext cx="3600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Складываем эту заготовку пополам вдоль. Затем будем делать разрезы со стороны сгиба, которые не должны доходить до противоположного края.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этого удобнее карандашом отметить линии, за которую нельзя заходить ножницами. </a:t>
            </a:r>
          </a:p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55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https://azbukivedia.ru/wa-data/public/photos/88/98/9888/9888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450859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6096" y="2348880"/>
            <a:ext cx="34563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Начинаем делать разрезы на расстоянии примерно 4-5 мм.  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61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4" name="Picture 2" descr="https://azbukivedia.ru/wa-data/public/photos/89/98/9889/9889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9"/>
            <a:ext cx="4316742" cy="324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48064" y="2060848"/>
            <a:ext cx="345638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Затем заготовку разворачиваем.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край ее наносим полоской клей ПВА.</a:t>
            </a:r>
          </a:p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954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</TotalTime>
  <Words>289</Words>
  <Application>Microsoft Office PowerPoint</Application>
  <PresentationFormat>Экран (4:3)</PresentationFormat>
  <Paragraphs>41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   Мастер-класс по изготовлению лаванды из цветной бумаги.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Презентация PowerPoint</vt:lpstr>
      <vt:lpstr>Кружок декоративно-прикладного творчества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Кружок декоративно-прикладного творчества</vt:lpstr>
      <vt:lpstr>Презентация PowerPoint</vt:lpstr>
      <vt:lpstr>Презентация PowerPoint</vt:lpstr>
      <vt:lpstr>Презентация PowerPoint</vt:lpstr>
      <vt:lpstr>Кружок декоративно-прикладного творчества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RePack by Diakov</cp:lastModifiedBy>
  <cp:revision>201</cp:revision>
  <dcterms:created xsi:type="dcterms:W3CDTF">2013-09-30T22:23:58Z</dcterms:created>
  <dcterms:modified xsi:type="dcterms:W3CDTF">2020-04-15T19:29:50Z</dcterms:modified>
</cp:coreProperties>
</file>